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0" r:id="rId9"/>
    <p:sldId id="261" r:id="rId10"/>
    <p:sldId id="268" r:id="rId11"/>
    <p:sldId id="269" r:id="rId12"/>
    <p:sldId id="266" r:id="rId13"/>
    <p:sldId id="267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56"/>
    <p:restoredTop sz="95009"/>
  </p:normalViewPr>
  <p:slideViewPr>
    <p:cSldViewPr snapToGrid="0" snapToObjects="1">
      <p:cViewPr varScale="1">
        <p:scale>
          <a:sx n="92" d="100"/>
          <a:sy n="92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www.maxis.com.my%2Fen%2Fhome%2F&amp;psig=AOvVaw15BsDEW0XbeEXhaPmK6LaR&amp;ust=1627264291618000&amp;source=images&amp;cd=vfe&amp;ved=0CAoQjRxqFwoTCOjSz4KO_fECFQAAAAAdAAAAABA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www.maxis.com.my%2Fen%2Fhome%2F&amp;psig=AOvVaw15BsDEW0XbeEXhaPmK6LaR&amp;ust=1627264291618000&amp;source=images&amp;cd=vfe&amp;ved=0CAoQjRxqFwoTCOjSz4KO_fECFQAAAAAdAAAAAB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5DA4-AE84-6149-A179-D4CB3DB03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Internet of Things Innovation: Future for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75BB3-C0A7-F54A-9708-44467D932A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Presented to you By: Amir Shukri</a:t>
            </a:r>
          </a:p>
        </p:txBody>
      </p:sp>
      <p:pic>
        <p:nvPicPr>
          <p:cNvPr id="1026" name="Picture 2" descr="Maxis: Postpaid Plans, Smartphones, Home Fibre and More | Maxis">
            <a:hlinkClick r:id="rId2"/>
            <a:extLst>
              <a:ext uri="{FF2B5EF4-FFF2-40B4-BE49-F238E27FC236}">
                <a16:creationId xmlns:a16="http://schemas.microsoft.com/office/drawing/2014/main" id="{7D8A92F0-F6AD-8B4A-9EAA-32ED80961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29" y="4959927"/>
            <a:ext cx="2878251" cy="15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77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24E0-84D3-A643-AFA0-E0937781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when Choosing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FA66-DA63-6E40-8018-2BD8BB8CE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Does it integrate with the existing system well?</a:t>
            </a:r>
          </a:p>
          <a:p>
            <a:r>
              <a:rPr lang="en-GB" dirty="0"/>
              <a:t>Exactly what data are you getting and how useful is it to your business?</a:t>
            </a:r>
          </a:p>
          <a:p>
            <a:r>
              <a:rPr lang="en-GB" dirty="0"/>
              <a:t>How expensive is the solution?</a:t>
            </a:r>
          </a:p>
          <a:p>
            <a:r>
              <a:rPr lang="en-GB" dirty="0"/>
              <a:t>How easily can it integrate to your current system?</a:t>
            </a:r>
          </a:p>
          <a:p>
            <a:r>
              <a:rPr lang="en-GB" dirty="0"/>
              <a:t>Does it violate customer privacy regulations?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0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9D770-B4C9-864A-9A39-74101149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cameras: the most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3D37-7F45-744F-A6C0-EC763BF60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289" y="1897795"/>
            <a:ext cx="9905999" cy="3541714"/>
          </a:xfrm>
        </p:spPr>
        <p:txBody>
          <a:bodyPr/>
          <a:lstStyle/>
          <a:p>
            <a:r>
              <a:rPr lang="en-GB" dirty="0"/>
              <a:t>High accuracy</a:t>
            </a:r>
          </a:p>
          <a:p>
            <a:r>
              <a:rPr lang="en-GB" dirty="0"/>
              <a:t>Potentially can be integrated to existing security system to monitor in-store activity by installing video analytics algorithm.</a:t>
            </a:r>
          </a:p>
          <a:p>
            <a:r>
              <a:rPr lang="en-GB" dirty="0"/>
              <a:t>Avoid privacy issues compared to </a:t>
            </a:r>
            <a:r>
              <a:rPr lang="en-GB" dirty="0" err="1"/>
              <a:t>wifi</a:t>
            </a:r>
            <a:r>
              <a:rPr lang="en-GB" dirty="0"/>
              <a:t> counting method, information anonymised while giving accurate footfall and dwell time.</a:t>
            </a:r>
          </a:p>
          <a:p>
            <a:r>
              <a:rPr lang="en-GB" dirty="0"/>
              <a:t>Only downside is its expensive costs.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5C3D0-BE82-9148-A848-A74CE591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893" y="4605995"/>
            <a:ext cx="4173415" cy="21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3EBB-E035-794E-816A-6A395376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90" y="323551"/>
            <a:ext cx="10377077" cy="1478570"/>
          </a:xfrm>
        </p:spPr>
        <p:txBody>
          <a:bodyPr/>
          <a:lstStyle/>
          <a:p>
            <a:r>
              <a:rPr lang="en-GB" dirty="0"/>
              <a:t>How maxis uses People counting technology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E5B140-BAB8-3F4A-A4ED-89DFB5094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1" y="1571062"/>
            <a:ext cx="9202994" cy="4905216"/>
          </a:xfrm>
        </p:spPr>
      </p:pic>
    </p:spTree>
    <p:extLst>
      <p:ext uri="{BB962C8B-B14F-4D97-AF65-F5344CB8AC3E}">
        <p14:creationId xmlns:p14="http://schemas.microsoft.com/office/powerpoint/2010/main" val="415842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9CDA-8EDC-B044-895E-FCA01AE4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67" y="452987"/>
            <a:ext cx="9905998" cy="1478570"/>
          </a:xfrm>
        </p:spPr>
        <p:txBody>
          <a:bodyPr/>
          <a:lstStyle/>
          <a:p>
            <a:r>
              <a:rPr lang="en-GB" dirty="0"/>
              <a:t>Further Implementations: Heat Maps and Zone analytics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3BB5D-2D35-1343-BEAD-AFD9CEB7C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160" y="1931557"/>
            <a:ext cx="8895313" cy="4715588"/>
          </a:xfrm>
        </p:spPr>
      </p:pic>
    </p:spTree>
    <p:extLst>
      <p:ext uri="{BB962C8B-B14F-4D97-AF65-F5344CB8AC3E}">
        <p14:creationId xmlns:p14="http://schemas.microsoft.com/office/powerpoint/2010/main" val="193760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473D-0129-3349-B2F3-ABA2D684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765" y="2049111"/>
            <a:ext cx="4934922" cy="1284024"/>
          </a:xfrm>
        </p:spPr>
        <p:txBody>
          <a:bodyPr/>
          <a:lstStyle/>
          <a:p>
            <a:r>
              <a:rPr lang="en-GB" dirty="0"/>
              <a:t>Foot traffic with IOT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2C674A-729B-524C-8FD6-06D3BF489B55}"/>
              </a:ext>
            </a:extLst>
          </p:cNvPr>
          <p:cNvSpPr txBox="1">
            <a:spLocks/>
          </p:cNvSpPr>
          <p:nvPr/>
        </p:nvSpPr>
        <p:spPr>
          <a:xfrm>
            <a:off x="3626516" y="2924183"/>
            <a:ext cx="6434342" cy="1284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 Step in the right Direction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8C091-8A32-7D48-9DA7-EE2EBEB0FCEC}"/>
              </a:ext>
            </a:extLst>
          </p:cNvPr>
          <p:cNvSpPr txBox="1"/>
          <p:nvPr/>
        </p:nvSpPr>
        <p:spPr>
          <a:xfrm>
            <a:off x="8406581" y="5368413"/>
            <a:ext cx="203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Amir Shukri, 2021</a:t>
            </a:r>
          </a:p>
        </p:txBody>
      </p:sp>
      <p:pic>
        <p:nvPicPr>
          <p:cNvPr id="5" name="Picture 2" descr="Maxis: Postpaid Plans, Smartphones, Home Fibre and More | Maxis">
            <a:hlinkClick r:id="rId2"/>
            <a:extLst>
              <a:ext uri="{FF2B5EF4-FFF2-40B4-BE49-F238E27FC236}">
                <a16:creationId xmlns:a16="http://schemas.microsoft.com/office/drawing/2014/main" id="{0B5E2791-1B08-BF47-A7B5-6ACFC0F94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93" y="4612872"/>
            <a:ext cx="2878251" cy="15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666F-E2C6-594F-A681-BF80A126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is The Internet of Things (IoT)?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D211F-7D98-BA4C-BC43-88F53B6C1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7466" y="2249488"/>
            <a:ext cx="299389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ACC74-66D3-0F46-BD30-2F601205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64" y="1797665"/>
            <a:ext cx="3993535" cy="3993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18363-9D50-C94C-BC1E-B52FA64E9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33" y="2281084"/>
            <a:ext cx="3510116" cy="35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3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CE9C-E3AF-114D-8236-1E2A7FFC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B9F6E-6706-4A4B-8723-BFA235464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296" y="1949604"/>
            <a:ext cx="7020232" cy="4190539"/>
          </a:xfrm>
        </p:spPr>
      </p:pic>
    </p:spTree>
    <p:extLst>
      <p:ext uri="{BB962C8B-B14F-4D97-AF65-F5344CB8AC3E}">
        <p14:creationId xmlns:p14="http://schemas.microsoft.com/office/powerpoint/2010/main" val="57118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1355-BF19-8C4B-B0DE-92CCCE30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Why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is important for your Business?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26E8C60-4834-F041-AB44-48BC0679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678" y="1818942"/>
            <a:ext cx="9398000" cy="16891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2565CC-3990-454D-A6A3-B412AD6EB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78" y="3923685"/>
            <a:ext cx="843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146E-7ED2-9F45-AE2D-B8FB59D1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155" y="338299"/>
            <a:ext cx="9905998" cy="1478570"/>
          </a:xfrm>
        </p:spPr>
        <p:txBody>
          <a:bodyPr/>
          <a:lstStyle/>
          <a:p>
            <a:r>
              <a:rPr lang="en-GB" dirty="0"/>
              <a:t>Growth Projections for IOT (in billions)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52378-FE17-4A46-BF73-CD2C27CF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007" y="1443288"/>
            <a:ext cx="7359445" cy="5128757"/>
          </a:xfrm>
        </p:spPr>
      </p:pic>
    </p:spTree>
    <p:extLst>
      <p:ext uri="{BB962C8B-B14F-4D97-AF65-F5344CB8AC3E}">
        <p14:creationId xmlns:p14="http://schemas.microsoft.com/office/powerpoint/2010/main" val="150291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0F8A-46C3-CF47-9C30-5DF5017D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Understanding foot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D38A3-D112-0B40-A117-B2607C11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629339"/>
          </a:xfrm>
        </p:spPr>
        <p:txBody>
          <a:bodyPr/>
          <a:lstStyle/>
          <a:p>
            <a:r>
              <a:rPr lang="en-GB" dirty="0"/>
              <a:t>Measuring the movement of people within a given space. Particularly relevant to gauge people coming in and out of stores.</a:t>
            </a:r>
          </a:p>
          <a:p>
            <a:r>
              <a:rPr lang="en-GB" dirty="0"/>
              <a:t>Important to: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72F2E-3770-AE41-91B3-D726539018B5}"/>
              </a:ext>
            </a:extLst>
          </p:cNvPr>
          <p:cNvSpPr txBox="1"/>
          <p:nvPr/>
        </p:nvSpPr>
        <p:spPr>
          <a:xfrm>
            <a:off x="2787446" y="3746091"/>
            <a:ext cx="74774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/>
              <a:t>Understand customer behaviour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/>
              <a:t>Optimise staffing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/>
              <a:t>Measure and quantify marketing campaigns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/>
              <a:t>Understand impact of external factors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97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306F-04A0-DE48-94A6-A4701E78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affecting Foot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2137-5716-EF43-9C3D-4A50A2CD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121816"/>
          </a:xfrm>
        </p:spPr>
        <p:txBody>
          <a:bodyPr>
            <a:normAutofit lnSpcReduction="10000"/>
          </a:bodyPr>
          <a:lstStyle/>
          <a:p>
            <a:r>
              <a:rPr lang="en-GB" sz="3200" dirty="0"/>
              <a:t>Weather</a:t>
            </a:r>
          </a:p>
          <a:p>
            <a:r>
              <a:rPr lang="en-GB" sz="3200" dirty="0"/>
              <a:t>Economy</a:t>
            </a:r>
          </a:p>
          <a:p>
            <a:r>
              <a:rPr lang="en-GB" sz="3200" dirty="0"/>
              <a:t>Consumer Demand and Trends</a:t>
            </a:r>
          </a:p>
          <a:p>
            <a:r>
              <a:rPr lang="en-GB" sz="3200" dirty="0"/>
              <a:t>Seasonality</a:t>
            </a:r>
          </a:p>
          <a:p>
            <a:r>
              <a:rPr lang="en-GB" sz="3200" dirty="0"/>
              <a:t>Marketing Campaigns</a:t>
            </a:r>
          </a:p>
          <a:p>
            <a:r>
              <a:rPr lang="en-GB" sz="3200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415105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02F3-4351-DB4C-AFE1-AD2996D8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261AD-AD9B-5948-A701-3018DB5C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>
                <a:latin typeface="Calibri" panose="020F0502020204030204" pitchFamily="34" charset="0"/>
                <a:cs typeface="Calibri" panose="020F0502020204030204" pitchFamily="34" charset="0"/>
              </a:rPr>
              <a:t>What technologies within the IoT space can assist with understanding foot traffic analytics and consumer behaviour?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86858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B2F8-214D-5541-BC9D-EFC3199C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for foot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51F1-D7BB-5C4A-8803-34FB42F9E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Beam Sensors</a:t>
            </a:r>
          </a:p>
          <a:p>
            <a:r>
              <a:rPr lang="en-GB" dirty="0"/>
              <a:t>Thermal Sensors</a:t>
            </a:r>
          </a:p>
          <a:p>
            <a:r>
              <a:rPr lang="en-GB" dirty="0"/>
              <a:t>Pressure Sensors</a:t>
            </a:r>
          </a:p>
          <a:p>
            <a:r>
              <a:rPr lang="en-GB" dirty="0" err="1"/>
              <a:t>Wifi</a:t>
            </a:r>
            <a:r>
              <a:rPr lang="en-GB" dirty="0"/>
              <a:t> Counting</a:t>
            </a:r>
          </a:p>
          <a:p>
            <a:r>
              <a:rPr lang="en-GB" dirty="0"/>
              <a:t>Video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C7605-7964-604B-9428-0C2CDA04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674" y="1769807"/>
            <a:ext cx="3611817" cy="247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8A6C3-EB4B-D94A-88ED-D9C0B93D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24" y="1769807"/>
            <a:ext cx="3443876" cy="2476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263FB-FA2F-FB4A-AA31-2A543568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277" y="4397572"/>
            <a:ext cx="3310194" cy="2364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6D5BA-1DA4-D644-B95C-722493F24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924" y="4307210"/>
            <a:ext cx="3443876" cy="245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45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298</TotalTime>
  <Words>264</Words>
  <Application>Microsoft Macintosh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Trebuchet MS</vt:lpstr>
      <vt:lpstr>Tw Cen MT</vt:lpstr>
      <vt:lpstr>Wingdings</vt:lpstr>
      <vt:lpstr>Circuit</vt:lpstr>
      <vt:lpstr>Internet of Things Innovation: Future for Retail</vt:lpstr>
      <vt:lpstr>What is The Internet of Things (IoT)?</vt:lpstr>
      <vt:lpstr>How it works</vt:lpstr>
      <vt:lpstr>Why Iot is important for your Business?</vt:lpstr>
      <vt:lpstr>Growth Projections for IOT (in billions)</vt:lpstr>
      <vt:lpstr>Understanding foot traffic</vt:lpstr>
      <vt:lpstr>Factors affecting Foot traffic</vt:lpstr>
      <vt:lpstr>Problem Statement</vt:lpstr>
      <vt:lpstr>Technologies for foot traffic</vt:lpstr>
      <vt:lpstr>Factors when Choosing technology</vt:lpstr>
      <vt:lpstr>Video cameras: the most accurate</vt:lpstr>
      <vt:lpstr>How maxis uses People counting technology</vt:lpstr>
      <vt:lpstr>Further Implementations: Heat Maps and Zone analytics</vt:lpstr>
      <vt:lpstr>Foot traffic with IOT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Innovation: Future for Retail</dc:title>
  <dc:creator>SHUKRI Amir</dc:creator>
  <cp:lastModifiedBy>SHUKRI Amir</cp:lastModifiedBy>
  <cp:revision>11</cp:revision>
  <dcterms:created xsi:type="dcterms:W3CDTF">2021-07-24T20:53:58Z</dcterms:created>
  <dcterms:modified xsi:type="dcterms:W3CDTF">2021-07-25T01:53:16Z</dcterms:modified>
</cp:coreProperties>
</file>